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</p:sldIdLst>
  <p:notesMasterIdLst>
    <p:notesMasterId r:id="rId185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notesMaster" Target="notesMasters/notesMaster1.xml"/><Relationship Id="rId186" Type="http://schemas.openxmlformats.org/officeDocument/2006/relationships/presProps" Target="presProps.xml"/><Relationship Id="rId187" Type="http://schemas.openxmlformats.org/officeDocument/2006/relationships/viewProps" Target="viewProps.xml"/><Relationship Id="rId188" Type="http://schemas.openxmlformats.org/officeDocument/2006/relationships/theme" Target="theme/theme1.xml"/><Relationship Id="rId1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183</Slides>
  <Notes>183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8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 Codex CLI Training - Slidev</dc:title>
  <dc:subject>&lt;h2&gt;OpenAI Codex CLI Training&lt;/h2&gt;
&lt;p&gt;By Kenneth Kousen&lt;/p&gt;
&lt;p&gt;Learn more at &lt;a href="https://kousenit.com" target="_blank"&gt;KouseniT&lt;/a&gt;&lt;/p&gt;
</dc:subject>
  <dc:creator>PptxGenJS</dc:creator>
  <cp:lastModifiedBy>PptxGenJS</cp:lastModifiedBy>
  <cp:revision>1</cp:revision>
  <dcterms:created xsi:type="dcterms:W3CDTF">2025-09-22T20:30:43Z</dcterms:created>
  <dcterms:modified xsi:type="dcterms:W3CDTF">2025-09-22T20:30:43Z</dcterms:modified>
</cp:coreProperties>
</file>